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4" r:id="rId5"/>
    <p:sldId id="259" r:id="rId6"/>
    <p:sldId id="257" r:id="rId7"/>
    <p:sldId id="258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289250"/>
            <a:ext cx="5589036" cy="188478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2463284"/>
            <a:ext cx="5066522" cy="4198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52" y="4341642"/>
            <a:ext cx="1627635" cy="542545"/>
          </a:xfrm>
        </p:spPr>
      </p:pic>
      <p:sp>
        <p:nvSpPr>
          <p:cNvPr id="5" name="TextBox 4"/>
          <p:cNvSpPr txBox="1"/>
          <p:nvPr/>
        </p:nvSpPr>
        <p:spPr>
          <a:xfrm>
            <a:off x="4123113" y="4428248"/>
            <a:ext cx="466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83035" y="1262062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3035" y="3607724"/>
            <a:ext cx="592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Click,wheel,setTimeout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를 활용한 이벤트 함수 사용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15" y="3183466"/>
            <a:ext cx="5975585" cy="336126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1733"/>
            <a:ext cx="6111053" cy="3437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1067" y="533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main-1~2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1227667"/>
            <a:ext cx="4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프로그램의 슬로건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출연진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제작진 기본적인 정보와 프로그램의 의도 관전포인트를 풀어서 소개함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ko-KR" altLang="en-US" dirty="0" smtClean="0">
                <a:solidFill>
                  <a:schemeClr val="bg1"/>
                </a:solidFill>
              </a:rPr>
              <a:t>을 활용한 등장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0" y="6097832"/>
            <a:ext cx="49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특별한 </a:t>
            </a:r>
            <a:r>
              <a:rPr lang="ko-KR" altLang="en-US" dirty="0" smtClean="0">
                <a:solidFill>
                  <a:schemeClr val="bg1"/>
                </a:solidFill>
              </a:rPr>
              <a:t>기능은 없고 디자인도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아쉬운부분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800" y="6282267"/>
            <a:ext cx="54440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0" y="4605350"/>
            <a:ext cx="483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Click 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err="1" smtClean="0">
                <a:solidFill>
                  <a:schemeClr val="bg1"/>
                </a:solidFill>
              </a:rPr>
              <a:t>메뉴바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메뉴 로고들이 사라지고 </a:t>
            </a:r>
            <a:r>
              <a:rPr lang="ko-KR" altLang="en-US" dirty="0" err="1" smtClean="0">
                <a:solidFill>
                  <a:schemeClr val="bg1"/>
                </a:solidFill>
              </a:rPr>
              <a:t>글자로된</a:t>
            </a:r>
            <a:r>
              <a:rPr lang="ko-KR" altLang="en-US" dirty="0" smtClean="0">
                <a:solidFill>
                  <a:schemeClr val="bg1"/>
                </a:solidFill>
              </a:rPr>
              <a:t> 메뉴 등장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77" y="1633449"/>
            <a:ext cx="5120000" cy="28800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1" y="1633449"/>
            <a:ext cx="5119999" cy="2880000"/>
          </a:xfrm>
        </p:spPr>
      </p:pic>
      <p:sp>
        <p:nvSpPr>
          <p:cNvPr id="8" name="TextBox 7"/>
          <p:cNvSpPr txBox="1"/>
          <p:nvPr/>
        </p:nvSpPr>
        <p:spPr>
          <a:xfrm>
            <a:off x="1047404" y="5054137"/>
            <a:ext cx="76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Wheel </a:t>
            </a:r>
            <a:r>
              <a:rPr lang="ko-KR" altLang="en-US" dirty="0" smtClean="0">
                <a:solidFill>
                  <a:schemeClr val="bg1"/>
                </a:solidFill>
              </a:rPr>
              <a:t>이벤트를 활용해 해당페이지에 오면 영상이 재생됨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영상이 </a:t>
            </a:r>
            <a:r>
              <a:rPr lang="ko-KR" altLang="en-US" dirty="0" err="1" smtClean="0">
                <a:solidFill>
                  <a:schemeClr val="bg1"/>
                </a:solidFill>
              </a:rPr>
              <a:t>끝난후</a:t>
            </a:r>
            <a:r>
              <a:rPr lang="ko-KR" altLang="en-US" dirty="0" smtClean="0">
                <a:solidFill>
                  <a:schemeClr val="bg1"/>
                </a:solidFill>
              </a:rPr>
              <a:t> 하이라이트 페이지로 </a:t>
            </a:r>
            <a:r>
              <a:rPr lang="ko-KR" altLang="en-US" dirty="0" err="1" smtClean="0">
                <a:solidFill>
                  <a:schemeClr val="bg1"/>
                </a:solidFill>
              </a:rPr>
              <a:t>갈수있는</a:t>
            </a:r>
            <a:r>
              <a:rPr lang="ko-KR" altLang="en-US" dirty="0" smtClean="0">
                <a:solidFill>
                  <a:schemeClr val="bg1"/>
                </a:solidFill>
              </a:rPr>
              <a:t> 링크 등장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활용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1" y="993773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main-3</a:t>
            </a:r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" y="262466"/>
            <a:ext cx="5047721" cy="283934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81" y="92687"/>
            <a:ext cx="5892800" cy="3314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92" y="3314699"/>
            <a:ext cx="6010069" cy="338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34416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895966" y="1820653"/>
            <a:ext cx="947805" cy="90592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6209609" y="3014425"/>
            <a:ext cx="1105592" cy="12136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7439950" y="1338349"/>
            <a:ext cx="1438102" cy="1763460"/>
          </a:xfrm>
          <a:prstGeom prst="curved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226" y="3904937"/>
            <a:ext cx="5404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</a:t>
            </a:r>
            <a:r>
              <a:rPr lang="ko-KR" altLang="en-US" dirty="0" err="1" smtClean="0">
                <a:solidFill>
                  <a:schemeClr val="bg1"/>
                </a:solidFill>
              </a:rPr>
              <a:t>도착시</a:t>
            </a:r>
            <a:r>
              <a:rPr lang="ko-KR" altLang="en-US" dirty="0" smtClean="0">
                <a:solidFill>
                  <a:schemeClr val="bg1"/>
                </a:solidFill>
              </a:rPr>
              <a:t> 각종 로고들이 야구공에서 튀어나옴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로고들이 모이고 </a:t>
            </a:r>
            <a:r>
              <a:rPr lang="ko-KR" altLang="en-US" dirty="0" err="1" smtClean="0">
                <a:solidFill>
                  <a:schemeClr val="bg1"/>
                </a:solidFill>
              </a:rPr>
              <a:t>회전후</a:t>
            </a:r>
            <a:r>
              <a:rPr lang="ko-KR" altLang="en-US" dirty="0" smtClean="0">
                <a:solidFill>
                  <a:schemeClr val="bg1"/>
                </a:solidFill>
              </a:rPr>
              <a:t> 화면 전환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이벤트의 </a:t>
            </a:r>
            <a:r>
              <a:rPr lang="en-US" altLang="ko-KR" dirty="0" err="1" smtClean="0">
                <a:solidFill>
                  <a:schemeClr val="bg1"/>
                </a:solidFill>
              </a:rPr>
              <a:t>classList.add</a:t>
            </a:r>
            <a:r>
              <a:rPr lang="en-US" altLang="ko-KR" dirty="0" smtClean="0">
                <a:solidFill>
                  <a:schemeClr val="bg1"/>
                </a:solidFill>
              </a:rPr>
              <a:t>/remove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활용해 구현하였음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15" y="108682"/>
            <a:ext cx="8711736" cy="4900352"/>
          </a:xfrm>
        </p:spPr>
      </p:pic>
      <p:sp>
        <p:nvSpPr>
          <p:cNvPr id="5" name="TextBox 4"/>
          <p:cNvSpPr txBox="1"/>
          <p:nvPr/>
        </p:nvSpPr>
        <p:spPr>
          <a:xfrm>
            <a:off x="232759" y="2560317"/>
            <a:ext cx="29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Main-5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631" y="5270267"/>
            <a:ext cx="986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굿즈</a:t>
            </a:r>
            <a:r>
              <a:rPr lang="ko-KR" altLang="en-US" dirty="0" smtClean="0">
                <a:solidFill>
                  <a:schemeClr val="bg1"/>
                </a:solidFill>
              </a:rPr>
              <a:t> 구매 유도를 위한 사이트링크와 </a:t>
            </a:r>
            <a:r>
              <a:rPr lang="ko-KR" altLang="en-US" dirty="0" err="1" smtClean="0">
                <a:solidFill>
                  <a:schemeClr val="bg1"/>
                </a:solidFill>
              </a:rPr>
              <a:t>주요링크를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걸어두었고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웹 제작사 이름을 표기하였음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3204557"/>
            <a:ext cx="5119999" cy="288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532015"/>
            <a:ext cx="512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62" y="1895302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하이라이트 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149" y="3241964"/>
            <a:ext cx="4605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각종 영상들을 배열 객체로 </a:t>
            </a:r>
            <a:r>
              <a:rPr lang="ko-KR" altLang="en-US" dirty="0" err="1" smtClean="0">
                <a:solidFill>
                  <a:schemeClr val="bg1"/>
                </a:solidFill>
              </a:rPr>
              <a:t>수집후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문을 활용하였고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smtClean="0">
                <a:solidFill>
                  <a:schemeClr val="bg1"/>
                </a:solidFill>
              </a:rPr>
              <a:t>버튼을 할당하여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appendChild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insertBefore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좌우로 리스트가 움직이게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영상재생 페이지는 준비중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158</TotalTime>
  <Words>197</Words>
  <Application>Microsoft Office PowerPoint</Application>
  <PresentationFormat>와이드스크린</PresentationFormat>
  <Paragraphs>43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기존사이트 분석 (왼쪽 : 티빙 오른쪽 : JTBC)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13</cp:revision>
  <dcterms:created xsi:type="dcterms:W3CDTF">2023-09-21T08:43:17Z</dcterms:created>
  <dcterms:modified xsi:type="dcterms:W3CDTF">2023-09-22T03:01:27Z</dcterms:modified>
</cp:coreProperties>
</file>